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4" r:id="rId5"/>
    <p:sldId id="266" r:id="rId6"/>
    <p:sldId id="258" r:id="rId7"/>
    <p:sldId id="263" r:id="rId8"/>
    <p:sldId id="259" r:id="rId9"/>
    <p:sldId id="260" r:id="rId10"/>
    <p:sldId id="267" r:id="rId11"/>
    <p:sldId id="268" r:id="rId12"/>
    <p:sldId id="261" r:id="rId13"/>
    <p:sldId id="262" r:id="rId14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1"/>
  </p:normalViewPr>
  <p:slideViewPr>
    <p:cSldViewPr snapToGrid="0" snapToObjects="1">
      <p:cViewPr varScale="1">
        <p:scale>
          <a:sx n="90" d="100"/>
          <a:sy n="90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DC9BAE-5066-4871-B7FC-A144534C10DB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ED47019-5ACB-4B60-81D2-EA94CBCCAF5F}">
      <dgm:prSet/>
      <dgm:spPr/>
      <dgm:t>
        <a:bodyPr/>
        <a:lstStyle/>
        <a:p>
          <a:r>
            <a:rPr lang="en-US"/>
            <a:t>Safe and Secure Communication</a:t>
          </a:r>
        </a:p>
      </dgm:t>
    </dgm:pt>
    <dgm:pt modelId="{592F19D8-E987-4BBA-9993-67070438DCDA}" type="parTrans" cxnId="{8A806CAA-4396-4D89-AE53-B11D6C023DB2}">
      <dgm:prSet/>
      <dgm:spPr/>
      <dgm:t>
        <a:bodyPr/>
        <a:lstStyle/>
        <a:p>
          <a:endParaRPr lang="en-US"/>
        </a:p>
      </dgm:t>
    </dgm:pt>
    <dgm:pt modelId="{2CED904D-9306-4208-B452-C3322E659DD9}" type="sibTrans" cxnId="{8A806CAA-4396-4D89-AE53-B11D6C023DB2}">
      <dgm:prSet/>
      <dgm:spPr/>
      <dgm:t>
        <a:bodyPr/>
        <a:lstStyle/>
        <a:p>
          <a:endParaRPr lang="en-US"/>
        </a:p>
      </dgm:t>
    </dgm:pt>
    <dgm:pt modelId="{BCC8F6F9-AFAC-4C11-B84F-59E69237CF75}">
      <dgm:prSet/>
      <dgm:spPr/>
      <dgm:t>
        <a:bodyPr/>
        <a:lstStyle/>
        <a:p>
          <a:r>
            <a:rPr lang="en-US"/>
            <a:t>Privacy: Talk freely with your friends and family</a:t>
          </a:r>
        </a:p>
      </dgm:t>
    </dgm:pt>
    <dgm:pt modelId="{FC95078F-8E56-41A2-A8F7-06261D407529}" type="parTrans" cxnId="{5C19D4DA-7F1B-4C67-BAD8-224DB574B4E0}">
      <dgm:prSet/>
      <dgm:spPr/>
      <dgm:t>
        <a:bodyPr/>
        <a:lstStyle/>
        <a:p>
          <a:endParaRPr lang="en-US"/>
        </a:p>
      </dgm:t>
    </dgm:pt>
    <dgm:pt modelId="{B4EC6A0A-735E-4AE9-963B-E330A4D33722}" type="sibTrans" cxnId="{5C19D4DA-7F1B-4C67-BAD8-224DB574B4E0}">
      <dgm:prSet/>
      <dgm:spPr/>
      <dgm:t>
        <a:bodyPr/>
        <a:lstStyle/>
        <a:p>
          <a:endParaRPr lang="en-US"/>
        </a:p>
      </dgm:t>
    </dgm:pt>
    <dgm:pt modelId="{C170CFEB-C188-4F17-B06A-80ECA8CBD97E}">
      <dgm:prSet/>
      <dgm:spPr/>
      <dgm:t>
        <a:bodyPr/>
        <a:lstStyle/>
        <a:p>
          <a:r>
            <a:rPr lang="en-US"/>
            <a:t>Freedom of Expression</a:t>
          </a:r>
        </a:p>
      </dgm:t>
    </dgm:pt>
    <dgm:pt modelId="{285A23F2-EBA7-456F-8E47-76FBD84941F1}" type="parTrans" cxnId="{CB59B849-5D41-4A69-9D6E-8A5F86674018}">
      <dgm:prSet/>
      <dgm:spPr/>
      <dgm:t>
        <a:bodyPr/>
        <a:lstStyle/>
        <a:p>
          <a:endParaRPr lang="en-US"/>
        </a:p>
      </dgm:t>
    </dgm:pt>
    <dgm:pt modelId="{28C02CD1-17CE-4D29-BBBF-B474F102A0D4}" type="sibTrans" cxnId="{CB59B849-5D41-4A69-9D6E-8A5F86674018}">
      <dgm:prSet/>
      <dgm:spPr/>
      <dgm:t>
        <a:bodyPr/>
        <a:lstStyle/>
        <a:p>
          <a:endParaRPr lang="en-US"/>
        </a:p>
      </dgm:t>
    </dgm:pt>
    <dgm:pt modelId="{958B6C4D-6B30-4DEA-AD81-2FC0CBEAD11E}">
      <dgm:prSet/>
      <dgm:spPr/>
      <dgm:t>
        <a:bodyPr/>
        <a:lstStyle/>
        <a:p>
          <a:r>
            <a:rPr lang="en-US"/>
            <a:t>No Censorship</a:t>
          </a:r>
        </a:p>
      </dgm:t>
    </dgm:pt>
    <dgm:pt modelId="{03537EC1-62FD-43DD-9DC9-D48AE41B4B44}" type="parTrans" cxnId="{8C64C4C2-4EEF-4E21-B88A-2B5FEE1E258E}">
      <dgm:prSet/>
      <dgm:spPr/>
      <dgm:t>
        <a:bodyPr/>
        <a:lstStyle/>
        <a:p>
          <a:endParaRPr lang="en-US"/>
        </a:p>
      </dgm:t>
    </dgm:pt>
    <dgm:pt modelId="{C6338806-E8DF-4328-96D4-FE207E45EB7C}" type="sibTrans" cxnId="{8C64C4C2-4EEF-4E21-B88A-2B5FEE1E258E}">
      <dgm:prSet/>
      <dgm:spPr/>
      <dgm:t>
        <a:bodyPr/>
        <a:lstStyle/>
        <a:p>
          <a:endParaRPr lang="en-US"/>
        </a:p>
      </dgm:t>
    </dgm:pt>
    <dgm:pt modelId="{A1D0313F-6D16-49FF-91A5-F923EAD9CA82}">
      <dgm:prSet/>
      <dgm:spPr/>
      <dgm:t>
        <a:bodyPr/>
        <a:lstStyle/>
        <a:p>
          <a:r>
            <a:rPr lang="en-US"/>
            <a:t>No Ads</a:t>
          </a:r>
        </a:p>
      </dgm:t>
    </dgm:pt>
    <dgm:pt modelId="{430B7DDE-AC8E-45FB-90CD-A37042891839}" type="parTrans" cxnId="{DC3EAD4D-1C53-4479-8A87-D83313AA031F}">
      <dgm:prSet/>
      <dgm:spPr/>
      <dgm:t>
        <a:bodyPr/>
        <a:lstStyle/>
        <a:p>
          <a:endParaRPr lang="en-US"/>
        </a:p>
      </dgm:t>
    </dgm:pt>
    <dgm:pt modelId="{BB06F39A-CE76-4C61-8A1A-065F56FC4444}" type="sibTrans" cxnId="{DC3EAD4D-1C53-4479-8A87-D83313AA031F}">
      <dgm:prSet/>
      <dgm:spPr/>
      <dgm:t>
        <a:bodyPr/>
        <a:lstStyle/>
        <a:p>
          <a:endParaRPr lang="en-US"/>
        </a:p>
      </dgm:t>
    </dgm:pt>
    <dgm:pt modelId="{991386F7-1B5D-7B4F-8C27-6AC92D85D458}" type="pres">
      <dgm:prSet presAssocID="{57DC9BAE-5066-4871-B7FC-A144534C10DB}" presName="vert0" presStyleCnt="0">
        <dgm:presLayoutVars>
          <dgm:dir/>
          <dgm:animOne val="branch"/>
          <dgm:animLvl val="lvl"/>
        </dgm:presLayoutVars>
      </dgm:prSet>
      <dgm:spPr/>
    </dgm:pt>
    <dgm:pt modelId="{AFEA66A2-BC27-1D46-9F28-210E5C3E14DB}" type="pres">
      <dgm:prSet presAssocID="{8ED47019-5ACB-4B60-81D2-EA94CBCCAF5F}" presName="thickLine" presStyleLbl="alignNode1" presStyleIdx="0" presStyleCnt="5"/>
      <dgm:spPr/>
    </dgm:pt>
    <dgm:pt modelId="{E2F6BA7D-93E0-5549-BB50-F1300C10039C}" type="pres">
      <dgm:prSet presAssocID="{8ED47019-5ACB-4B60-81D2-EA94CBCCAF5F}" presName="horz1" presStyleCnt="0"/>
      <dgm:spPr/>
    </dgm:pt>
    <dgm:pt modelId="{9E2F5C43-6695-4C46-A521-10B9C1AE686A}" type="pres">
      <dgm:prSet presAssocID="{8ED47019-5ACB-4B60-81D2-EA94CBCCAF5F}" presName="tx1" presStyleLbl="revTx" presStyleIdx="0" presStyleCnt="5"/>
      <dgm:spPr/>
    </dgm:pt>
    <dgm:pt modelId="{9EE80CD7-41F7-0541-B821-B19F02FC08EC}" type="pres">
      <dgm:prSet presAssocID="{8ED47019-5ACB-4B60-81D2-EA94CBCCAF5F}" presName="vert1" presStyleCnt="0"/>
      <dgm:spPr/>
    </dgm:pt>
    <dgm:pt modelId="{9960BD43-70BD-DB48-BDA9-7D18411E115A}" type="pres">
      <dgm:prSet presAssocID="{BCC8F6F9-AFAC-4C11-B84F-59E69237CF75}" presName="thickLine" presStyleLbl="alignNode1" presStyleIdx="1" presStyleCnt="5"/>
      <dgm:spPr/>
    </dgm:pt>
    <dgm:pt modelId="{12671B52-3EFB-C14B-BB07-0089B336B521}" type="pres">
      <dgm:prSet presAssocID="{BCC8F6F9-AFAC-4C11-B84F-59E69237CF75}" presName="horz1" presStyleCnt="0"/>
      <dgm:spPr/>
    </dgm:pt>
    <dgm:pt modelId="{7AC9BCFB-5907-F54D-BBA5-726133D6FF6B}" type="pres">
      <dgm:prSet presAssocID="{BCC8F6F9-AFAC-4C11-B84F-59E69237CF75}" presName="tx1" presStyleLbl="revTx" presStyleIdx="1" presStyleCnt="5"/>
      <dgm:spPr/>
    </dgm:pt>
    <dgm:pt modelId="{3D386228-9C90-2548-B536-A71F67D6A5F7}" type="pres">
      <dgm:prSet presAssocID="{BCC8F6F9-AFAC-4C11-B84F-59E69237CF75}" presName="vert1" presStyleCnt="0"/>
      <dgm:spPr/>
    </dgm:pt>
    <dgm:pt modelId="{5C602B40-B857-5146-A8BD-CBFDD607B510}" type="pres">
      <dgm:prSet presAssocID="{C170CFEB-C188-4F17-B06A-80ECA8CBD97E}" presName="thickLine" presStyleLbl="alignNode1" presStyleIdx="2" presStyleCnt="5"/>
      <dgm:spPr/>
    </dgm:pt>
    <dgm:pt modelId="{5FAF8B30-0447-7345-8171-8B288EB20F70}" type="pres">
      <dgm:prSet presAssocID="{C170CFEB-C188-4F17-B06A-80ECA8CBD97E}" presName="horz1" presStyleCnt="0"/>
      <dgm:spPr/>
    </dgm:pt>
    <dgm:pt modelId="{8FE2014E-EC58-E547-86BE-86B38D42ED64}" type="pres">
      <dgm:prSet presAssocID="{C170CFEB-C188-4F17-B06A-80ECA8CBD97E}" presName="tx1" presStyleLbl="revTx" presStyleIdx="2" presStyleCnt="5"/>
      <dgm:spPr/>
    </dgm:pt>
    <dgm:pt modelId="{696EF067-5D12-8C4E-9837-A03AFA50EF32}" type="pres">
      <dgm:prSet presAssocID="{C170CFEB-C188-4F17-B06A-80ECA8CBD97E}" presName="vert1" presStyleCnt="0"/>
      <dgm:spPr/>
    </dgm:pt>
    <dgm:pt modelId="{3E923D1D-FFE1-914C-8785-FFFBD1B57331}" type="pres">
      <dgm:prSet presAssocID="{958B6C4D-6B30-4DEA-AD81-2FC0CBEAD11E}" presName="thickLine" presStyleLbl="alignNode1" presStyleIdx="3" presStyleCnt="5"/>
      <dgm:spPr/>
    </dgm:pt>
    <dgm:pt modelId="{B0F58A93-9E79-EE48-BB48-F65C7FE10DFF}" type="pres">
      <dgm:prSet presAssocID="{958B6C4D-6B30-4DEA-AD81-2FC0CBEAD11E}" presName="horz1" presStyleCnt="0"/>
      <dgm:spPr/>
    </dgm:pt>
    <dgm:pt modelId="{F96ACE12-0974-9648-A1F3-EF7CB02AE855}" type="pres">
      <dgm:prSet presAssocID="{958B6C4D-6B30-4DEA-AD81-2FC0CBEAD11E}" presName="tx1" presStyleLbl="revTx" presStyleIdx="3" presStyleCnt="5"/>
      <dgm:spPr/>
    </dgm:pt>
    <dgm:pt modelId="{2116B505-79C2-B341-996A-88D951EFA5E6}" type="pres">
      <dgm:prSet presAssocID="{958B6C4D-6B30-4DEA-AD81-2FC0CBEAD11E}" presName="vert1" presStyleCnt="0"/>
      <dgm:spPr/>
    </dgm:pt>
    <dgm:pt modelId="{B2462FF7-AE65-414A-8872-5A30A4EADF05}" type="pres">
      <dgm:prSet presAssocID="{A1D0313F-6D16-49FF-91A5-F923EAD9CA82}" presName="thickLine" presStyleLbl="alignNode1" presStyleIdx="4" presStyleCnt="5"/>
      <dgm:spPr/>
    </dgm:pt>
    <dgm:pt modelId="{B379D531-26E9-D040-86E4-6FD252E8849C}" type="pres">
      <dgm:prSet presAssocID="{A1D0313F-6D16-49FF-91A5-F923EAD9CA82}" presName="horz1" presStyleCnt="0"/>
      <dgm:spPr/>
    </dgm:pt>
    <dgm:pt modelId="{EBC8583F-2D62-9B45-9738-195D39994726}" type="pres">
      <dgm:prSet presAssocID="{A1D0313F-6D16-49FF-91A5-F923EAD9CA82}" presName="tx1" presStyleLbl="revTx" presStyleIdx="4" presStyleCnt="5"/>
      <dgm:spPr/>
    </dgm:pt>
    <dgm:pt modelId="{47A599C3-A40C-5D46-90D8-88790A4D0868}" type="pres">
      <dgm:prSet presAssocID="{A1D0313F-6D16-49FF-91A5-F923EAD9CA82}" presName="vert1" presStyleCnt="0"/>
      <dgm:spPr/>
    </dgm:pt>
  </dgm:ptLst>
  <dgm:cxnLst>
    <dgm:cxn modelId="{D4077B31-CBCE-1045-95E4-B68D38447946}" type="presOf" srcId="{BCC8F6F9-AFAC-4C11-B84F-59E69237CF75}" destId="{7AC9BCFB-5907-F54D-BBA5-726133D6FF6B}" srcOrd="0" destOrd="0" presId="urn:microsoft.com/office/officeart/2008/layout/LinedList"/>
    <dgm:cxn modelId="{CB59B849-5D41-4A69-9D6E-8A5F86674018}" srcId="{57DC9BAE-5066-4871-B7FC-A144534C10DB}" destId="{C170CFEB-C188-4F17-B06A-80ECA8CBD97E}" srcOrd="2" destOrd="0" parTransId="{285A23F2-EBA7-456F-8E47-76FBD84941F1}" sibTransId="{28C02CD1-17CE-4D29-BBBF-B474F102A0D4}"/>
    <dgm:cxn modelId="{DC3EAD4D-1C53-4479-8A87-D83313AA031F}" srcId="{57DC9BAE-5066-4871-B7FC-A144534C10DB}" destId="{A1D0313F-6D16-49FF-91A5-F923EAD9CA82}" srcOrd="4" destOrd="0" parTransId="{430B7DDE-AC8E-45FB-90CD-A37042891839}" sibTransId="{BB06F39A-CE76-4C61-8A1A-065F56FC4444}"/>
    <dgm:cxn modelId="{D4339C5D-CDE9-714C-A295-01C0F4D2BC0F}" type="presOf" srcId="{C170CFEB-C188-4F17-B06A-80ECA8CBD97E}" destId="{8FE2014E-EC58-E547-86BE-86B38D42ED64}" srcOrd="0" destOrd="0" presId="urn:microsoft.com/office/officeart/2008/layout/LinedList"/>
    <dgm:cxn modelId="{1B0AA59A-0E08-C348-BA40-E1EAB967E4C8}" type="presOf" srcId="{A1D0313F-6D16-49FF-91A5-F923EAD9CA82}" destId="{EBC8583F-2D62-9B45-9738-195D39994726}" srcOrd="0" destOrd="0" presId="urn:microsoft.com/office/officeart/2008/layout/LinedList"/>
    <dgm:cxn modelId="{8A806CAA-4396-4D89-AE53-B11D6C023DB2}" srcId="{57DC9BAE-5066-4871-B7FC-A144534C10DB}" destId="{8ED47019-5ACB-4B60-81D2-EA94CBCCAF5F}" srcOrd="0" destOrd="0" parTransId="{592F19D8-E987-4BBA-9993-67070438DCDA}" sibTransId="{2CED904D-9306-4208-B452-C3322E659DD9}"/>
    <dgm:cxn modelId="{BE8774AA-29BA-CC48-A8B2-7F9C37957B98}" type="presOf" srcId="{958B6C4D-6B30-4DEA-AD81-2FC0CBEAD11E}" destId="{F96ACE12-0974-9648-A1F3-EF7CB02AE855}" srcOrd="0" destOrd="0" presId="urn:microsoft.com/office/officeart/2008/layout/LinedList"/>
    <dgm:cxn modelId="{8C64C4C2-4EEF-4E21-B88A-2B5FEE1E258E}" srcId="{57DC9BAE-5066-4871-B7FC-A144534C10DB}" destId="{958B6C4D-6B30-4DEA-AD81-2FC0CBEAD11E}" srcOrd="3" destOrd="0" parTransId="{03537EC1-62FD-43DD-9DC9-D48AE41B4B44}" sibTransId="{C6338806-E8DF-4328-96D4-FE207E45EB7C}"/>
    <dgm:cxn modelId="{211F10CB-07F0-CF47-BE95-A73DC35D2966}" type="presOf" srcId="{8ED47019-5ACB-4B60-81D2-EA94CBCCAF5F}" destId="{9E2F5C43-6695-4C46-A521-10B9C1AE686A}" srcOrd="0" destOrd="0" presId="urn:microsoft.com/office/officeart/2008/layout/LinedList"/>
    <dgm:cxn modelId="{07B7C2D2-D125-584F-A1BA-3AF6FA2824F6}" type="presOf" srcId="{57DC9BAE-5066-4871-B7FC-A144534C10DB}" destId="{991386F7-1B5D-7B4F-8C27-6AC92D85D458}" srcOrd="0" destOrd="0" presId="urn:microsoft.com/office/officeart/2008/layout/LinedList"/>
    <dgm:cxn modelId="{5C19D4DA-7F1B-4C67-BAD8-224DB574B4E0}" srcId="{57DC9BAE-5066-4871-B7FC-A144534C10DB}" destId="{BCC8F6F9-AFAC-4C11-B84F-59E69237CF75}" srcOrd="1" destOrd="0" parTransId="{FC95078F-8E56-41A2-A8F7-06261D407529}" sibTransId="{B4EC6A0A-735E-4AE9-963B-E330A4D33722}"/>
    <dgm:cxn modelId="{7A0843FE-58F3-024B-A644-FF96D0599D69}" type="presParOf" srcId="{991386F7-1B5D-7B4F-8C27-6AC92D85D458}" destId="{AFEA66A2-BC27-1D46-9F28-210E5C3E14DB}" srcOrd="0" destOrd="0" presId="urn:microsoft.com/office/officeart/2008/layout/LinedList"/>
    <dgm:cxn modelId="{53DE5BE5-EAE9-5448-B351-801FD20E1050}" type="presParOf" srcId="{991386F7-1B5D-7B4F-8C27-6AC92D85D458}" destId="{E2F6BA7D-93E0-5549-BB50-F1300C10039C}" srcOrd="1" destOrd="0" presId="urn:microsoft.com/office/officeart/2008/layout/LinedList"/>
    <dgm:cxn modelId="{DD802D1A-F268-044F-9E7E-5524E5E81980}" type="presParOf" srcId="{E2F6BA7D-93E0-5549-BB50-F1300C10039C}" destId="{9E2F5C43-6695-4C46-A521-10B9C1AE686A}" srcOrd="0" destOrd="0" presId="urn:microsoft.com/office/officeart/2008/layout/LinedList"/>
    <dgm:cxn modelId="{BF0F9F21-919F-B74B-AA16-08F7667D316F}" type="presParOf" srcId="{E2F6BA7D-93E0-5549-BB50-F1300C10039C}" destId="{9EE80CD7-41F7-0541-B821-B19F02FC08EC}" srcOrd="1" destOrd="0" presId="urn:microsoft.com/office/officeart/2008/layout/LinedList"/>
    <dgm:cxn modelId="{89595084-88BB-1446-B3C7-07419046408B}" type="presParOf" srcId="{991386F7-1B5D-7B4F-8C27-6AC92D85D458}" destId="{9960BD43-70BD-DB48-BDA9-7D18411E115A}" srcOrd="2" destOrd="0" presId="urn:microsoft.com/office/officeart/2008/layout/LinedList"/>
    <dgm:cxn modelId="{60ADCA29-1FD3-B741-A0DD-6AF0FEBDAF30}" type="presParOf" srcId="{991386F7-1B5D-7B4F-8C27-6AC92D85D458}" destId="{12671B52-3EFB-C14B-BB07-0089B336B521}" srcOrd="3" destOrd="0" presId="urn:microsoft.com/office/officeart/2008/layout/LinedList"/>
    <dgm:cxn modelId="{C44B9B04-D17E-F74F-8831-D755DF70BE71}" type="presParOf" srcId="{12671B52-3EFB-C14B-BB07-0089B336B521}" destId="{7AC9BCFB-5907-F54D-BBA5-726133D6FF6B}" srcOrd="0" destOrd="0" presId="urn:microsoft.com/office/officeart/2008/layout/LinedList"/>
    <dgm:cxn modelId="{B849A811-2E19-CD41-848B-1814FE900EAA}" type="presParOf" srcId="{12671B52-3EFB-C14B-BB07-0089B336B521}" destId="{3D386228-9C90-2548-B536-A71F67D6A5F7}" srcOrd="1" destOrd="0" presId="urn:microsoft.com/office/officeart/2008/layout/LinedList"/>
    <dgm:cxn modelId="{458042AA-F86B-6F48-8379-8002FA637028}" type="presParOf" srcId="{991386F7-1B5D-7B4F-8C27-6AC92D85D458}" destId="{5C602B40-B857-5146-A8BD-CBFDD607B510}" srcOrd="4" destOrd="0" presId="urn:microsoft.com/office/officeart/2008/layout/LinedList"/>
    <dgm:cxn modelId="{58702B0A-B0D6-9243-87BE-9E675DE87E0A}" type="presParOf" srcId="{991386F7-1B5D-7B4F-8C27-6AC92D85D458}" destId="{5FAF8B30-0447-7345-8171-8B288EB20F70}" srcOrd="5" destOrd="0" presId="urn:microsoft.com/office/officeart/2008/layout/LinedList"/>
    <dgm:cxn modelId="{D753CEA2-63E9-0249-82B9-7BCFDE63062D}" type="presParOf" srcId="{5FAF8B30-0447-7345-8171-8B288EB20F70}" destId="{8FE2014E-EC58-E547-86BE-86B38D42ED64}" srcOrd="0" destOrd="0" presId="urn:microsoft.com/office/officeart/2008/layout/LinedList"/>
    <dgm:cxn modelId="{26CF6F8D-B637-6941-9F61-0DC7A45A63D3}" type="presParOf" srcId="{5FAF8B30-0447-7345-8171-8B288EB20F70}" destId="{696EF067-5D12-8C4E-9837-A03AFA50EF32}" srcOrd="1" destOrd="0" presId="urn:microsoft.com/office/officeart/2008/layout/LinedList"/>
    <dgm:cxn modelId="{B032D431-7B80-AA4D-ACF9-5B1AB5BCADF0}" type="presParOf" srcId="{991386F7-1B5D-7B4F-8C27-6AC92D85D458}" destId="{3E923D1D-FFE1-914C-8785-FFFBD1B57331}" srcOrd="6" destOrd="0" presId="urn:microsoft.com/office/officeart/2008/layout/LinedList"/>
    <dgm:cxn modelId="{EB4FF5CB-0092-9447-BC35-21B598D9820B}" type="presParOf" srcId="{991386F7-1B5D-7B4F-8C27-6AC92D85D458}" destId="{B0F58A93-9E79-EE48-BB48-F65C7FE10DFF}" srcOrd="7" destOrd="0" presId="urn:microsoft.com/office/officeart/2008/layout/LinedList"/>
    <dgm:cxn modelId="{FB361A5D-1FDB-184C-9A75-2C388191F8CE}" type="presParOf" srcId="{B0F58A93-9E79-EE48-BB48-F65C7FE10DFF}" destId="{F96ACE12-0974-9648-A1F3-EF7CB02AE855}" srcOrd="0" destOrd="0" presId="urn:microsoft.com/office/officeart/2008/layout/LinedList"/>
    <dgm:cxn modelId="{426ADC3E-0684-D84B-B771-C9105877C1EA}" type="presParOf" srcId="{B0F58A93-9E79-EE48-BB48-F65C7FE10DFF}" destId="{2116B505-79C2-B341-996A-88D951EFA5E6}" srcOrd="1" destOrd="0" presId="urn:microsoft.com/office/officeart/2008/layout/LinedList"/>
    <dgm:cxn modelId="{FE3DFDC1-CBDD-9344-8263-2F70ADE16C50}" type="presParOf" srcId="{991386F7-1B5D-7B4F-8C27-6AC92D85D458}" destId="{B2462FF7-AE65-414A-8872-5A30A4EADF05}" srcOrd="8" destOrd="0" presId="urn:microsoft.com/office/officeart/2008/layout/LinedList"/>
    <dgm:cxn modelId="{9784FD35-8AAC-0440-BFB4-7CEF79753790}" type="presParOf" srcId="{991386F7-1B5D-7B4F-8C27-6AC92D85D458}" destId="{B379D531-26E9-D040-86E4-6FD252E8849C}" srcOrd="9" destOrd="0" presId="urn:microsoft.com/office/officeart/2008/layout/LinedList"/>
    <dgm:cxn modelId="{EBE66E3D-3751-3447-BBBB-0663F2182209}" type="presParOf" srcId="{B379D531-26E9-D040-86E4-6FD252E8849C}" destId="{EBC8583F-2D62-9B45-9738-195D39994726}" srcOrd="0" destOrd="0" presId="urn:microsoft.com/office/officeart/2008/layout/LinedList"/>
    <dgm:cxn modelId="{EE146117-CD4E-DE46-AAB5-B7E2BDF63108}" type="presParOf" srcId="{B379D531-26E9-D040-86E4-6FD252E8849C}" destId="{47A599C3-A40C-5D46-90D8-88790A4D08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312D4F-9121-463B-A3F7-C9986F254291}" type="doc">
      <dgm:prSet loTypeId="urn:microsoft.com/office/officeart/2008/layout/Lined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E8055A-E8F3-43C0-A10F-A64E241A0378}">
      <dgm:prSet/>
      <dgm:spPr/>
      <dgm:t>
        <a:bodyPr/>
        <a:lstStyle/>
        <a:p>
          <a:r>
            <a:rPr lang="en-US"/>
            <a:t>QUALITY – This project should meet highest possible quality standards by using the most advanced encryption algorithms.</a:t>
          </a:r>
        </a:p>
      </dgm:t>
    </dgm:pt>
    <dgm:pt modelId="{4C56B6DB-6376-413B-873D-7681080C6110}" type="parTrans" cxnId="{65270458-BBAA-4775-8DA8-6E3C2E081963}">
      <dgm:prSet/>
      <dgm:spPr/>
      <dgm:t>
        <a:bodyPr/>
        <a:lstStyle/>
        <a:p>
          <a:endParaRPr lang="en-US"/>
        </a:p>
      </dgm:t>
    </dgm:pt>
    <dgm:pt modelId="{4AABBB83-AD52-4AF8-B48F-A75B85F661F3}" type="sibTrans" cxnId="{65270458-BBAA-4775-8DA8-6E3C2E081963}">
      <dgm:prSet/>
      <dgm:spPr/>
      <dgm:t>
        <a:bodyPr/>
        <a:lstStyle/>
        <a:p>
          <a:endParaRPr lang="en-US"/>
        </a:p>
      </dgm:t>
    </dgm:pt>
    <dgm:pt modelId="{22448DFE-121E-49C3-970D-77DCB3C9B592}">
      <dgm:prSet/>
      <dgm:spPr/>
      <dgm:t>
        <a:bodyPr/>
        <a:lstStyle/>
        <a:p>
          <a:r>
            <a:rPr lang="en-US"/>
            <a:t>INFORMATION – This project should tell users that it does not collect or store any personally identifiable user data or content of any of the messages.</a:t>
          </a:r>
        </a:p>
      </dgm:t>
    </dgm:pt>
    <dgm:pt modelId="{AA090339-3986-4AD7-92DB-F8CF8E3C11C6}" type="parTrans" cxnId="{782F5059-7972-4324-8144-74AEB73A49DE}">
      <dgm:prSet/>
      <dgm:spPr/>
      <dgm:t>
        <a:bodyPr/>
        <a:lstStyle/>
        <a:p>
          <a:endParaRPr lang="en-US"/>
        </a:p>
      </dgm:t>
    </dgm:pt>
    <dgm:pt modelId="{294C7F66-7BF9-4357-BA66-CC1F057D2388}" type="sibTrans" cxnId="{782F5059-7972-4324-8144-74AEB73A49DE}">
      <dgm:prSet/>
      <dgm:spPr/>
      <dgm:t>
        <a:bodyPr/>
        <a:lstStyle/>
        <a:p>
          <a:endParaRPr lang="en-US"/>
        </a:p>
      </dgm:t>
    </dgm:pt>
    <dgm:pt modelId="{AE2D77F1-4757-4E6F-9945-CCDCC6CF3F68}">
      <dgm:prSet/>
      <dgm:spPr/>
      <dgm:t>
        <a:bodyPr/>
        <a:lstStyle/>
        <a:p>
          <a:r>
            <a:rPr lang="en-US"/>
            <a:t>PROFESSIONALISM – The project should fulfill its claims of no advertisement and free usage of most features. </a:t>
          </a:r>
        </a:p>
      </dgm:t>
    </dgm:pt>
    <dgm:pt modelId="{D1CD8E62-A19D-4C35-BD3A-9D841ADB96F1}" type="parTrans" cxnId="{B87181D4-8624-4AE2-AEC9-8054169FD71C}">
      <dgm:prSet/>
      <dgm:spPr/>
      <dgm:t>
        <a:bodyPr/>
        <a:lstStyle/>
        <a:p>
          <a:endParaRPr lang="en-US"/>
        </a:p>
      </dgm:t>
    </dgm:pt>
    <dgm:pt modelId="{8645D257-8E7A-4231-B1FA-BFAB2877B6A5}" type="sibTrans" cxnId="{B87181D4-8624-4AE2-AEC9-8054169FD71C}">
      <dgm:prSet/>
      <dgm:spPr/>
      <dgm:t>
        <a:bodyPr/>
        <a:lstStyle/>
        <a:p>
          <a:endParaRPr lang="en-US"/>
        </a:p>
      </dgm:t>
    </dgm:pt>
    <dgm:pt modelId="{CD42E2A8-F7D6-1B43-AD73-521F131E7E51}" type="pres">
      <dgm:prSet presAssocID="{4E312D4F-9121-463B-A3F7-C9986F254291}" presName="vert0" presStyleCnt="0">
        <dgm:presLayoutVars>
          <dgm:dir/>
          <dgm:animOne val="branch"/>
          <dgm:animLvl val="lvl"/>
        </dgm:presLayoutVars>
      </dgm:prSet>
      <dgm:spPr/>
    </dgm:pt>
    <dgm:pt modelId="{17193F1A-DA93-8B4F-BA9F-4CD371DA24E1}" type="pres">
      <dgm:prSet presAssocID="{3AE8055A-E8F3-43C0-A10F-A64E241A0378}" presName="thickLine" presStyleLbl="alignNode1" presStyleIdx="0" presStyleCnt="3"/>
      <dgm:spPr/>
    </dgm:pt>
    <dgm:pt modelId="{A81868FF-FA21-044C-B99F-F9D187B07EC1}" type="pres">
      <dgm:prSet presAssocID="{3AE8055A-E8F3-43C0-A10F-A64E241A0378}" presName="horz1" presStyleCnt="0"/>
      <dgm:spPr/>
    </dgm:pt>
    <dgm:pt modelId="{30918BF5-2FF5-D049-A3E5-39F7FEC00F8C}" type="pres">
      <dgm:prSet presAssocID="{3AE8055A-E8F3-43C0-A10F-A64E241A0378}" presName="tx1" presStyleLbl="revTx" presStyleIdx="0" presStyleCnt="3"/>
      <dgm:spPr/>
    </dgm:pt>
    <dgm:pt modelId="{7DBDEAE8-8AB0-634E-9010-D0980C29F6B0}" type="pres">
      <dgm:prSet presAssocID="{3AE8055A-E8F3-43C0-A10F-A64E241A0378}" presName="vert1" presStyleCnt="0"/>
      <dgm:spPr/>
    </dgm:pt>
    <dgm:pt modelId="{EA4258DA-0DD2-CB48-8512-9C2FDD018345}" type="pres">
      <dgm:prSet presAssocID="{22448DFE-121E-49C3-970D-77DCB3C9B592}" presName="thickLine" presStyleLbl="alignNode1" presStyleIdx="1" presStyleCnt="3"/>
      <dgm:spPr/>
    </dgm:pt>
    <dgm:pt modelId="{A84E614D-49CA-0640-9704-D678983A2AF9}" type="pres">
      <dgm:prSet presAssocID="{22448DFE-121E-49C3-970D-77DCB3C9B592}" presName="horz1" presStyleCnt="0"/>
      <dgm:spPr/>
    </dgm:pt>
    <dgm:pt modelId="{7DEA83ED-DC08-E744-8661-FF8AFB440DF6}" type="pres">
      <dgm:prSet presAssocID="{22448DFE-121E-49C3-970D-77DCB3C9B592}" presName="tx1" presStyleLbl="revTx" presStyleIdx="1" presStyleCnt="3"/>
      <dgm:spPr/>
    </dgm:pt>
    <dgm:pt modelId="{B856696D-947C-5E4B-8274-093A4B90BB35}" type="pres">
      <dgm:prSet presAssocID="{22448DFE-121E-49C3-970D-77DCB3C9B592}" presName="vert1" presStyleCnt="0"/>
      <dgm:spPr/>
    </dgm:pt>
    <dgm:pt modelId="{D7AD043C-32A1-AD4C-9C31-ECDE3505390E}" type="pres">
      <dgm:prSet presAssocID="{AE2D77F1-4757-4E6F-9945-CCDCC6CF3F68}" presName="thickLine" presStyleLbl="alignNode1" presStyleIdx="2" presStyleCnt="3"/>
      <dgm:spPr/>
    </dgm:pt>
    <dgm:pt modelId="{084AD201-5811-1C4D-9F1F-DA3A0CB72926}" type="pres">
      <dgm:prSet presAssocID="{AE2D77F1-4757-4E6F-9945-CCDCC6CF3F68}" presName="horz1" presStyleCnt="0"/>
      <dgm:spPr/>
    </dgm:pt>
    <dgm:pt modelId="{F5C86A1C-CF7E-C346-9FA7-9BC7E054F578}" type="pres">
      <dgm:prSet presAssocID="{AE2D77F1-4757-4E6F-9945-CCDCC6CF3F68}" presName="tx1" presStyleLbl="revTx" presStyleIdx="2" presStyleCnt="3"/>
      <dgm:spPr/>
    </dgm:pt>
    <dgm:pt modelId="{A8CB8C57-0705-764F-8AEB-ADBE25BC7B81}" type="pres">
      <dgm:prSet presAssocID="{AE2D77F1-4757-4E6F-9945-CCDCC6CF3F68}" presName="vert1" presStyleCnt="0"/>
      <dgm:spPr/>
    </dgm:pt>
  </dgm:ptLst>
  <dgm:cxnLst>
    <dgm:cxn modelId="{65270458-BBAA-4775-8DA8-6E3C2E081963}" srcId="{4E312D4F-9121-463B-A3F7-C9986F254291}" destId="{3AE8055A-E8F3-43C0-A10F-A64E241A0378}" srcOrd="0" destOrd="0" parTransId="{4C56B6DB-6376-413B-873D-7681080C6110}" sibTransId="{4AABBB83-AD52-4AF8-B48F-A75B85F661F3}"/>
    <dgm:cxn modelId="{782F5059-7972-4324-8144-74AEB73A49DE}" srcId="{4E312D4F-9121-463B-A3F7-C9986F254291}" destId="{22448DFE-121E-49C3-970D-77DCB3C9B592}" srcOrd="1" destOrd="0" parTransId="{AA090339-3986-4AD7-92DB-F8CF8E3C11C6}" sibTransId="{294C7F66-7BF9-4357-BA66-CC1F057D2388}"/>
    <dgm:cxn modelId="{33918369-4B82-3642-AA91-333E9AB0B519}" type="presOf" srcId="{3AE8055A-E8F3-43C0-A10F-A64E241A0378}" destId="{30918BF5-2FF5-D049-A3E5-39F7FEC00F8C}" srcOrd="0" destOrd="0" presId="urn:microsoft.com/office/officeart/2008/layout/LinedList"/>
    <dgm:cxn modelId="{8D06C69E-070F-9248-9320-F71511F3B46B}" type="presOf" srcId="{22448DFE-121E-49C3-970D-77DCB3C9B592}" destId="{7DEA83ED-DC08-E744-8661-FF8AFB440DF6}" srcOrd="0" destOrd="0" presId="urn:microsoft.com/office/officeart/2008/layout/LinedList"/>
    <dgm:cxn modelId="{304B83B3-3F50-8542-B373-E81136AAB35B}" type="presOf" srcId="{4E312D4F-9121-463B-A3F7-C9986F254291}" destId="{CD42E2A8-F7D6-1B43-AD73-521F131E7E51}" srcOrd="0" destOrd="0" presId="urn:microsoft.com/office/officeart/2008/layout/LinedList"/>
    <dgm:cxn modelId="{B87181D4-8624-4AE2-AEC9-8054169FD71C}" srcId="{4E312D4F-9121-463B-A3F7-C9986F254291}" destId="{AE2D77F1-4757-4E6F-9945-CCDCC6CF3F68}" srcOrd="2" destOrd="0" parTransId="{D1CD8E62-A19D-4C35-BD3A-9D841ADB96F1}" sibTransId="{8645D257-8E7A-4231-B1FA-BFAB2877B6A5}"/>
    <dgm:cxn modelId="{155BDDFE-585E-FB47-AA4C-718D1204C72C}" type="presOf" srcId="{AE2D77F1-4757-4E6F-9945-CCDCC6CF3F68}" destId="{F5C86A1C-CF7E-C346-9FA7-9BC7E054F578}" srcOrd="0" destOrd="0" presId="urn:microsoft.com/office/officeart/2008/layout/LinedList"/>
    <dgm:cxn modelId="{625C351D-E6BD-9C4C-BB59-87DE044F328B}" type="presParOf" srcId="{CD42E2A8-F7D6-1B43-AD73-521F131E7E51}" destId="{17193F1A-DA93-8B4F-BA9F-4CD371DA24E1}" srcOrd="0" destOrd="0" presId="urn:microsoft.com/office/officeart/2008/layout/LinedList"/>
    <dgm:cxn modelId="{068F58B3-6BA1-5446-A563-A991063F6442}" type="presParOf" srcId="{CD42E2A8-F7D6-1B43-AD73-521F131E7E51}" destId="{A81868FF-FA21-044C-B99F-F9D187B07EC1}" srcOrd="1" destOrd="0" presId="urn:microsoft.com/office/officeart/2008/layout/LinedList"/>
    <dgm:cxn modelId="{4E49EF3D-A142-EA4E-91A5-4CF989F664BB}" type="presParOf" srcId="{A81868FF-FA21-044C-B99F-F9D187B07EC1}" destId="{30918BF5-2FF5-D049-A3E5-39F7FEC00F8C}" srcOrd="0" destOrd="0" presId="urn:microsoft.com/office/officeart/2008/layout/LinedList"/>
    <dgm:cxn modelId="{0DA2F5C5-2E53-124B-9F8A-B4F4C67E5225}" type="presParOf" srcId="{A81868FF-FA21-044C-B99F-F9D187B07EC1}" destId="{7DBDEAE8-8AB0-634E-9010-D0980C29F6B0}" srcOrd="1" destOrd="0" presId="urn:microsoft.com/office/officeart/2008/layout/LinedList"/>
    <dgm:cxn modelId="{98EE73E0-FA03-424C-9524-63FAE21C3C54}" type="presParOf" srcId="{CD42E2A8-F7D6-1B43-AD73-521F131E7E51}" destId="{EA4258DA-0DD2-CB48-8512-9C2FDD018345}" srcOrd="2" destOrd="0" presId="urn:microsoft.com/office/officeart/2008/layout/LinedList"/>
    <dgm:cxn modelId="{BF028C17-D14F-1A40-B25E-01D1DE9F7D45}" type="presParOf" srcId="{CD42E2A8-F7D6-1B43-AD73-521F131E7E51}" destId="{A84E614D-49CA-0640-9704-D678983A2AF9}" srcOrd="3" destOrd="0" presId="urn:microsoft.com/office/officeart/2008/layout/LinedList"/>
    <dgm:cxn modelId="{DB69E4F0-DB6D-D548-8D54-B39447BDAE2F}" type="presParOf" srcId="{A84E614D-49CA-0640-9704-D678983A2AF9}" destId="{7DEA83ED-DC08-E744-8661-FF8AFB440DF6}" srcOrd="0" destOrd="0" presId="urn:microsoft.com/office/officeart/2008/layout/LinedList"/>
    <dgm:cxn modelId="{0115F8DD-3B57-1046-87F2-6BD8A7018070}" type="presParOf" srcId="{A84E614D-49CA-0640-9704-D678983A2AF9}" destId="{B856696D-947C-5E4B-8274-093A4B90BB35}" srcOrd="1" destOrd="0" presId="urn:microsoft.com/office/officeart/2008/layout/LinedList"/>
    <dgm:cxn modelId="{10EB6E31-7696-394A-A591-63E330EDE9B1}" type="presParOf" srcId="{CD42E2A8-F7D6-1B43-AD73-521F131E7E51}" destId="{D7AD043C-32A1-AD4C-9C31-ECDE3505390E}" srcOrd="4" destOrd="0" presId="urn:microsoft.com/office/officeart/2008/layout/LinedList"/>
    <dgm:cxn modelId="{2A13ACAE-FB41-D347-B104-A4C179A8B7D9}" type="presParOf" srcId="{CD42E2A8-F7D6-1B43-AD73-521F131E7E51}" destId="{084AD201-5811-1C4D-9F1F-DA3A0CB72926}" srcOrd="5" destOrd="0" presId="urn:microsoft.com/office/officeart/2008/layout/LinedList"/>
    <dgm:cxn modelId="{AEF1CE91-7F03-1242-8B40-5EBD57D51ADA}" type="presParOf" srcId="{084AD201-5811-1C4D-9F1F-DA3A0CB72926}" destId="{F5C86A1C-CF7E-C346-9FA7-9BC7E054F578}" srcOrd="0" destOrd="0" presId="urn:microsoft.com/office/officeart/2008/layout/LinedList"/>
    <dgm:cxn modelId="{C2EEDF1C-1204-4D4A-B144-B1CDD1025DC4}" type="presParOf" srcId="{084AD201-5811-1C4D-9F1F-DA3A0CB72926}" destId="{A8CB8C57-0705-764F-8AEB-ADBE25BC7B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A66A2-BC27-1D46-9F28-210E5C3E14DB}">
      <dsp:nvSpPr>
        <dsp:cNvPr id="0" name=""/>
        <dsp:cNvSpPr/>
      </dsp:nvSpPr>
      <dsp:spPr>
        <a:xfrm>
          <a:off x="0" y="391"/>
          <a:ext cx="343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2F5C43-6695-4C46-A521-10B9C1AE686A}">
      <dsp:nvSpPr>
        <dsp:cNvPr id="0" name=""/>
        <dsp:cNvSpPr/>
      </dsp:nvSpPr>
      <dsp:spPr>
        <a:xfrm>
          <a:off x="0" y="391"/>
          <a:ext cx="3438906" cy="64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Safe and Secure Communication</a:t>
          </a:r>
        </a:p>
      </dsp:txBody>
      <dsp:txXfrm>
        <a:off x="0" y="391"/>
        <a:ext cx="3438906" cy="641294"/>
      </dsp:txXfrm>
    </dsp:sp>
    <dsp:sp modelId="{9960BD43-70BD-DB48-BDA9-7D18411E115A}">
      <dsp:nvSpPr>
        <dsp:cNvPr id="0" name=""/>
        <dsp:cNvSpPr/>
      </dsp:nvSpPr>
      <dsp:spPr>
        <a:xfrm>
          <a:off x="0" y="641686"/>
          <a:ext cx="343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AC9BCFB-5907-F54D-BBA5-726133D6FF6B}">
      <dsp:nvSpPr>
        <dsp:cNvPr id="0" name=""/>
        <dsp:cNvSpPr/>
      </dsp:nvSpPr>
      <dsp:spPr>
        <a:xfrm>
          <a:off x="0" y="641686"/>
          <a:ext cx="3438906" cy="64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Privacy: Talk freely with your friends and family</a:t>
          </a:r>
        </a:p>
      </dsp:txBody>
      <dsp:txXfrm>
        <a:off x="0" y="641686"/>
        <a:ext cx="3438906" cy="641294"/>
      </dsp:txXfrm>
    </dsp:sp>
    <dsp:sp modelId="{5C602B40-B857-5146-A8BD-CBFDD607B510}">
      <dsp:nvSpPr>
        <dsp:cNvPr id="0" name=""/>
        <dsp:cNvSpPr/>
      </dsp:nvSpPr>
      <dsp:spPr>
        <a:xfrm>
          <a:off x="0" y="1282981"/>
          <a:ext cx="343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E2014E-EC58-E547-86BE-86B38D42ED64}">
      <dsp:nvSpPr>
        <dsp:cNvPr id="0" name=""/>
        <dsp:cNvSpPr/>
      </dsp:nvSpPr>
      <dsp:spPr>
        <a:xfrm>
          <a:off x="0" y="1282981"/>
          <a:ext cx="3438906" cy="64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Freedom of Expression</a:t>
          </a:r>
        </a:p>
      </dsp:txBody>
      <dsp:txXfrm>
        <a:off x="0" y="1282981"/>
        <a:ext cx="3438906" cy="641294"/>
      </dsp:txXfrm>
    </dsp:sp>
    <dsp:sp modelId="{3E923D1D-FFE1-914C-8785-FFFBD1B57331}">
      <dsp:nvSpPr>
        <dsp:cNvPr id="0" name=""/>
        <dsp:cNvSpPr/>
      </dsp:nvSpPr>
      <dsp:spPr>
        <a:xfrm>
          <a:off x="0" y="1924276"/>
          <a:ext cx="343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6ACE12-0974-9648-A1F3-EF7CB02AE855}">
      <dsp:nvSpPr>
        <dsp:cNvPr id="0" name=""/>
        <dsp:cNvSpPr/>
      </dsp:nvSpPr>
      <dsp:spPr>
        <a:xfrm>
          <a:off x="0" y="1924276"/>
          <a:ext cx="3438906" cy="64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Censorship</a:t>
          </a:r>
        </a:p>
      </dsp:txBody>
      <dsp:txXfrm>
        <a:off x="0" y="1924276"/>
        <a:ext cx="3438906" cy="641294"/>
      </dsp:txXfrm>
    </dsp:sp>
    <dsp:sp modelId="{B2462FF7-AE65-414A-8872-5A30A4EADF05}">
      <dsp:nvSpPr>
        <dsp:cNvPr id="0" name=""/>
        <dsp:cNvSpPr/>
      </dsp:nvSpPr>
      <dsp:spPr>
        <a:xfrm>
          <a:off x="0" y="2565571"/>
          <a:ext cx="3438906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C8583F-2D62-9B45-9738-195D39994726}">
      <dsp:nvSpPr>
        <dsp:cNvPr id="0" name=""/>
        <dsp:cNvSpPr/>
      </dsp:nvSpPr>
      <dsp:spPr>
        <a:xfrm>
          <a:off x="0" y="2565571"/>
          <a:ext cx="3438906" cy="641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Ads</a:t>
          </a:r>
        </a:p>
      </dsp:txBody>
      <dsp:txXfrm>
        <a:off x="0" y="2565571"/>
        <a:ext cx="3438906" cy="641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93F1A-DA93-8B4F-BA9F-4CD371DA24E1}">
      <dsp:nvSpPr>
        <dsp:cNvPr id="0" name=""/>
        <dsp:cNvSpPr/>
      </dsp:nvSpPr>
      <dsp:spPr>
        <a:xfrm>
          <a:off x="0" y="1566"/>
          <a:ext cx="34389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0918BF5-2FF5-D049-A3E5-39F7FEC00F8C}">
      <dsp:nvSpPr>
        <dsp:cNvPr id="0" name=""/>
        <dsp:cNvSpPr/>
      </dsp:nvSpPr>
      <dsp:spPr>
        <a:xfrm>
          <a:off x="0" y="1566"/>
          <a:ext cx="3438906" cy="106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QUALITY – This project should meet highest possible quality standards by using the most advanced encryption algorithms.</a:t>
          </a:r>
        </a:p>
      </dsp:txBody>
      <dsp:txXfrm>
        <a:off x="0" y="1566"/>
        <a:ext cx="3438906" cy="1068041"/>
      </dsp:txXfrm>
    </dsp:sp>
    <dsp:sp modelId="{EA4258DA-0DD2-CB48-8512-9C2FDD018345}">
      <dsp:nvSpPr>
        <dsp:cNvPr id="0" name=""/>
        <dsp:cNvSpPr/>
      </dsp:nvSpPr>
      <dsp:spPr>
        <a:xfrm>
          <a:off x="0" y="1069608"/>
          <a:ext cx="34389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DEA83ED-DC08-E744-8661-FF8AFB440DF6}">
      <dsp:nvSpPr>
        <dsp:cNvPr id="0" name=""/>
        <dsp:cNvSpPr/>
      </dsp:nvSpPr>
      <dsp:spPr>
        <a:xfrm>
          <a:off x="0" y="1069608"/>
          <a:ext cx="3438906" cy="106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INFORMATION – This project should tell users that it does not collect or store any personally identifiable user data or content of any of the messages.</a:t>
          </a:r>
        </a:p>
      </dsp:txBody>
      <dsp:txXfrm>
        <a:off x="0" y="1069608"/>
        <a:ext cx="3438906" cy="1068041"/>
      </dsp:txXfrm>
    </dsp:sp>
    <dsp:sp modelId="{D7AD043C-32A1-AD4C-9C31-ECDE3505390E}">
      <dsp:nvSpPr>
        <dsp:cNvPr id="0" name=""/>
        <dsp:cNvSpPr/>
      </dsp:nvSpPr>
      <dsp:spPr>
        <a:xfrm>
          <a:off x="0" y="2137649"/>
          <a:ext cx="34389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C86A1C-CF7E-C346-9FA7-9BC7E054F578}">
      <dsp:nvSpPr>
        <dsp:cNvPr id="0" name=""/>
        <dsp:cNvSpPr/>
      </dsp:nvSpPr>
      <dsp:spPr>
        <a:xfrm>
          <a:off x="0" y="2137649"/>
          <a:ext cx="3438906" cy="106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PROFESSIONALISM – The project should fulfill its claims of no advertisement and free usage of most features. </a:t>
          </a:r>
        </a:p>
      </dsp:txBody>
      <dsp:txXfrm>
        <a:off x="0" y="2137649"/>
        <a:ext cx="3438906" cy="1068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B5289-EC22-7F42-B5ED-D9650D1B84C6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E1B7A-F494-AE4B-B8A6-B8DC2E6C96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71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E1B7A-F494-AE4B-B8A6-B8DC2E6C96C0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996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E1B7A-F494-AE4B-B8A6-B8DC2E6C96C0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7735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E1B7A-F494-AE4B-B8A6-B8DC2E6C96C0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6623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E1B7A-F494-AE4B-B8A6-B8DC2E6C96C0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769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E1B7A-F494-AE4B-B8A6-B8DC2E6C96C0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063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723D-93EE-A34C-8D73-179E34E3F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1DD30-6226-4E46-8BA6-A2A4DA4F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75B7E-E271-7847-BA3F-91815BDC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5A976-CB32-6046-AAA9-D4915843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6831-BD79-4F41-B97A-1323D4E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06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078E-FFE1-E548-9438-31508C4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FDA4A-1FDE-0F4F-A789-E7953479F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A06FD-DD03-5A40-93C7-81A81F53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CF51D-3771-9C48-ADE3-EE78E9C95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3887-4897-4242-8CD9-80497FEB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7406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9DB6BB-D275-A044-A25C-1EAF82230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5FD8C2-7861-224E-861E-5A99A3C55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F423E-7C65-0246-A439-AB0C69BF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C6BC-1F55-D14D-829F-4D1B9BA2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94D22-F814-B24C-A052-12CEC0C5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024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B503-C299-104A-8700-7B47FE51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E400-0CFD-1D4C-9C40-1B716D91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3D8C8-95A4-9F43-B3D0-F5509491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B2E24-CF74-824D-94A2-EB151F5B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7ABC-4F00-1E46-A95D-57F57C8A7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1222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2611-E018-094D-A069-EECD79160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FE494-5D77-E443-81D2-D3EA9142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A9DC0-04A1-044A-99D8-03371F9B7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796B6-B8A2-184A-9A0A-BA8DF141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9C557-F1B3-BB4E-BAD0-743CDA9D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2103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0095-AE9A-FF4F-A4C6-9C7865BC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1F81F-B26F-7B48-835B-F01A4DEBD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6932F-3EF3-9D48-AAE9-A4F6BA64F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6EAC6-7DE9-344B-881F-1E88458B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D458F-257B-A548-952E-47072D64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9C4DA-F0EC-8943-9419-C1A47E03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2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C9DB-7C7F-0C4F-8212-8AF31A6A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56014-D6B6-1843-86FB-F5FD74025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06CD1-3397-B74E-ADD5-20060BAC6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CE2AE6-1C68-B042-8429-1B5965FEBF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D38390-E3BE-374D-AD8B-4E3BF7A19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DA2C6-B3C8-494B-BE30-56DB4D28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2CA75-B290-9446-8360-9C8C04B4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C34D1-07E2-C74A-AA86-9CC36BB5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829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68FD-1D10-134F-B539-4368CA26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C01A7-0C21-B648-AA92-E4AE3EBA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0BB10A-2EC6-274E-B39B-5639B7F2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3AF85-8F71-2243-B4C6-878EAC57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158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9D7272-1F03-2144-9C33-C3069577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176C4-F285-8F48-90C5-138BABEAC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671BC-6882-D845-8E3E-E1573B552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111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FAFB-0D70-B144-8EE7-1F73ED24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F3982-CD56-5344-878C-FB7E6DCAD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603C3-1C8B-C14E-9467-E39386E5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EE3DE-4098-BC4B-B6E3-2B5C0E20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11FAD-49CD-534E-B799-563011CF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2B029-2365-4E4E-A5E3-8E8185E6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423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1F78-2E01-B24C-864C-8AB0E8D2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74B31-0FC6-1E47-AE9B-25CFF70E4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2E4F0-3643-CE46-B379-61D80A241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B6D92-E222-8E4C-863F-B95398D6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6C48F-C06A-0A47-8FA7-25AE399C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14CBC-EC0A-1242-9D50-CF85BCB9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1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3C53F-9854-9742-8D52-23B4541E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E724F-563D-F94C-8209-555F9223D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DA1F7-CFA5-AD43-BB87-DE2CD63B0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7E770-DE82-0140-AFB3-582CABBB0F85}" type="datetimeFigureOut">
              <a:rPr lang="tr-TR" smtClean="0"/>
              <a:t>10.05.2021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4B64D-DD47-304A-A594-5037394C1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B5BD0-3EB5-6D47-A8E9-BC2440E1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9F70-5E95-2E4D-B494-78BCB60BF25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24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9C336A3E-51C0-5F40-90BB-D317DD1AF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4" r="13818" b="293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FB6F325-E2B6-A44B-A7A0-E02B90EEA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800"/>
              <a:t>CTIS165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03D02-AD08-2D4B-86FC-26755DFBC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sz="2000"/>
              <a:t>Rafeh Hussain</a:t>
            </a:r>
          </a:p>
          <a:p>
            <a:pPr algn="l"/>
            <a:r>
              <a:rPr lang="tr-TR" sz="2000"/>
              <a:t>Bertan Özer </a:t>
            </a:r>
          </a:p>
          <a:p>
            <a:pPr algn="l"/>
            <a:r>
              <a:rPr lang="tr-TR" sz="2000"/>
              <a:t>Berkan Bubik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894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503B-054F-064C-BCB8-DD8642B4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/>
              <a:t>Networking and Communication Technologies</a:t>
            </a:r>
          </a:p>
        </p:txBody>
      </p:sp>
      <p:pic>
        <p:nvPicPr>
          <p:cNvPr id="10" name="Graphic 9" descr="Network diagram outline">
            <a:extLst>
              <a:ext uri="{FF2B5EF4-FFF2-40B4-BE49-F238E27FC236}">
                <a16:creationId xmlns:a16="http://schemas.microsoft.com/office/drawing/2014/main" id="{907BB13B-29CB-EA48-AD00-341D5313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308" y="919272"/>
            <a:ext cx="2647251" cy="264725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8433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ignal with solid fill">
            <a:extLst>
              <a:ext uri="{FF2B5EF4-FFF2-40B4-BE49-F238E27FC236}">
                <a16:creationId xmlns:a16="http://schemas.microsoft.com/office/drawing/2014/main" id="{61078672-E15C-9C46-8ECE-141D88AFE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940" y="915804"/>
            <a:ext cx="2654187" cy="265418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68721A-3920-404F-817F-D207616A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Wireless with solid fill">
            <a:extLst>
              <a:ext uri="{FF2B5EF4-FFF2-40B4-BE49-F238E27FC236}">
                <a16:creationId xmlns:a16="http://schemas.microsoft.com/office/drawing/2014/main" id="{8BEFD1B7-F1C5-3146-9FEB-95530ECA13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8959" y="925210"/>
            <a:ext cx="2635376" cy="263537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3567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Wireless router with solid fill">
            <a:extLst>
              <a:ext uri="{FF2B5EF4-FFF2-40B4-BE49-F238E27FC236}">
                <a16:creationId xmlns:a16="http://schemas.microsoft.com/office/drawing/2014/main" id="{953B91B9-BF8F-D348-8143-7B98950013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3011" y="919272"/>
            <a:ext cx="2647251" cy="26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16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30208-6346-9545-85D8-7B9EA911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Management and Storage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36434D64-C2DD-5E4F-894E-6E043FBB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78" y="1280803"/>
            <a:ext cx="6436548" cy="42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5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orld map formed by people united">
            <a:extLst>
              <a:ext uri="{FF2B5EF4-FFF2-40B4-BE49-F238E27FC236}">
                <a16:creationId xmlns:a16="http://schemas.microsoft.com/office/drawing/2014/main" id="{A8ED1AE2-29D3-5E44-B3FC-C1A791F74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25" t="2125" r="183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52DCC-4555-0C48-8FF6-0180EB5D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/>
              <a:t>Ethical or Social Issues</a:t>
            </a:r>
            <a:r>
              <a:rPr lang="en-TR" sz="2800">
                <a:effectLst/>
              </a:rPr>
              <a:t> </a:t>
            </a:r>
            <a:endParaRPr lang="tr-TR" sz="28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4ABDFD-35A5-4CFC-A11F-58A0FE9950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14058"/>
              </p:ext>
            </p:extLst>
          </p:nvPr>
        </p:nvGraphicFramePr>
        <p:xfrm>
          <a:off x="8395868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4475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77603683-E025-0843-82A0-36049327E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6" r="23289" b="368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94EF9-B299-3041-B258-9EBF60A52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/>
              <a:t>Security Issues</a:t>
            </a:r>
            <a:r>
              <a:rPr lang="en-TR" sz="2800">
                <a:effectLst/>
              </a:rPr>
              <a:t> </a:t>
            </a:r>
            <a:endParaRPr lang="tr-TR" sz="28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F8DD1-4A3C-7147-A789-B4B484527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0"/>
            <a:r>
              <a:rPr lang="en-US" sz="1600"/>
              <a:t>SECURITY – The servers and database in use are fully encrypted with no unauthorized access possible. The application is open-source and users can analyze the source code to examine the security mechanisms.</a:t>
            </a:r>
            <a:endParaRPr lang="en-TR" sz="1600"/>
          </a:p>
          <a:p>
            <a:pPr lvl="0"/>
            <a:r>
              <a:rPr lang="en-US" sz="1600"/>
              <a:t>PRIVACY – This project puts utmost emphasis on privacy. All messages are fully encrypted with public/private key pairs and the private key is only stored on the user device.</a:t>
            </a:r>
            <a:endParaRPr lang="en-TR" sz="1600"/>
          </a:p>
          <a:p>
            <a:endParaRPr lang="tr-TR" sz="1600"/>
          </a:p>
        </p:txBody>
      </p:sp>
    </p:spTree>
    <p:extLst>
      <p:ext uri="{BB962C8B-B14F-4D97-AF65-F5344CB8AC3E}">
        <p14:creationId xmlns:p14="http://schemas.microsoft.com/office/powerpoint/2010/main" val="176680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Padlock on computer motherboard">
            <a:extLst>
              <a:ext uri="{FF2B5EF4-FFF2-40B4-BE49-F238E27FC236}">
                <a16:creationId xmlns:a16="http://schemas.microsoft.com/office/drawing/2014/main" id="{65D4A227-4253-5F4D-9BDF-FC3F81431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8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7ABDB-6246-BF40-9474-63CA727C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Brief Description</a:t>
            </a:r>
            <a:endParaRPr lang="en-US" sz="2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FC54A9-A376-3249-8B5C-B743E838D837}"/>
              </a:ext>
            </a:extLst>
          </p:cNvPr>
          <p:cNvSpPr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7145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uFill>
                <a:solidFill>
                  <a:srgbClr val="000000"/>
                </a:solidFill>
              </a:uFill>
            </a:endParaRPr>
          </a:p>
          <a:p>
            <a:pPr marL="28575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uFill>
                  <a:solidFill>
                    <a:srgbClr val="000000"/>
                  </a:solidFill>
                </a:uFill>
              </a:rPr>
              <a:t>FREE. SECURE. NO ADS. </a:t>
            </a:r>
          </a:p>
          <a:p>
            <a:pPr marL="28575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uFill>
                  <a:solidFill>
                    <a:srgbClr val="000000"/>
                  </a:solidFill>
                </a:uFill>
              </a:rPr>
              <a:t>An open-source messaging application where all your messages and calls are end-to-end (E2E) encrypted. </a:t>
            </a:r>
          </a:p>
          <a:p>
            <a:pPr marL="285750"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effectLst/>
                <a:uFill>
                  <a:solidFill>
                    <a:srgbClr val="000000"/>
                  </a:solidFill>
                </a:uFill>
              </a:rPr>
              <a:t>Kryptocon</a:t>
            </a:r>
            <a:r>
              <a:rPr lang="en-US" dirty="0">
                <a:effectLst/>
                <a:uFill>
                  <a:solidFill>
                    <a:srgbClr val="000000"/>
                  </a:solidFill>
                </a:uFill>
              </a:rPr>
              <a:t> can be used anonymously: it does not require your phone number or email for account registration. </a:t>
            </a: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100" dirty="0">
              <a:effectLst/>
              <a:uFill>
                <a:solidFill>
                  <a:srgbClr val="000000"/>
                </a:solidFill>
              </a:uFill>
            </a:endParaRPr>
          </a:p>
          <a:p>
            <a:pPr indent="-228600">
              <a:lnSpc>
                <a:spcPct val="9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100" dirty="0">
              <a:effectLst/>
              <a:uFill>
                <a:solidFill>
                  <a:srgbClr val="000000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326677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ad gree bar graphs and numbers above the city skyline">
            <a:extLst>
              <a:ext uri="{FF2B5EF4-FFF2-40B4-BE49-F238E27FC236}">
                <a16:creationId xmlns:a16="http://schemas.microsoft.com/office/drawing/2014/main" id="{49DBD567-23E2-6948-AEC9-9455FB86E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52" t="4837" r="312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4D214-C48C-404A-95CF-7866F2E6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/>
              <a:t>Brief Description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4BA7-5EE6-0543-994A-0929C485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285750">
              <a:spcAft>
                <a:spcPts val="1000"/>
              </a:spcAft>
            </a:pPr>
            <a:r>
              <a:rPr lang="en-US" sz="1700">
                <a:uFill>
                  <a:solidFill>
                    <a:srgbClr val="000000"/>
                  </a:solidFill>
                </a:uFill>
              </a:rPr>
              <a:t>Every user is assigned a random ‘Krypto ID’. </a:t>
            </a:r>
          </a:p>
          <a:p>
            <a:pPr marL="285750">
              <a:spcAft>
                <a:spcPts val="1000"/>
              </a:spcAft>
            </a:pPr>
            <a:r>
              <a:rPr lang="en-US" sz="1700">
                <a:uFill>
                  <a:solidFill>
                    <a:srgbClr val="000000"/>
                  </a:solidFill>
                </a:uFill>
              </a:rPr>
              <a:t>Chat messages are not stored on server and deleted immediately after delivery to recipient. </a:t>
            </a:r>
          </a:p>
          <a:p>
            <a:pPr marL="285750">
              <a:spcAft>
                <a:spcPts val="1000"/>
              </a:spcAft>
            </a:pPr>
            <a:r>
              <a:rPr lang="en-US" sz="1700">
                <a:uFill>
                  <a:solidFill>
                    <a:srgbClr val="000000"/>
                  </a:solidFill>
                </a:uFill>
              </a:rPr>
              <a:t>User data is never used for advertising purposes.</a:t>
            </a:r>
          </a:p>
          <a:p>
            <a:pPr marL="285750">
              <a:spcAft>
                <a:spcPts val="1000"/>
              </a:spcAft>
            </a:pPr>
            <a:r>
              <a:rPr lang="en-US" sz="1700">
                <a:uFill>
                  <a:solidFill>
                    <a:srgbClr val="000000"/>
                  </a:solidFill>
                </a:uFill>
              </a:rPr>
              <a:t>There are no hidden backdoors. </a:t>
            </a:r>
          </a:p>
          <a:p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186468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usinessman text messaging">
            <a:extLst>
              <a:ext uri="{FF2B5EF4-FFF2-40B4-BE49-F238E27FC236}">
                <a16:creationId xmlns:a16="http://schemas.microsoft.com/office/drawing/2014/main" id="{FBE27E20-E141-4249-BB42-FD1B82E0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1" r="20409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A36A8-934D-944A-AF50-AE334B4E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/>
              <a:t>Potential Users</a:t>
            </a: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CAAEA-9F45-3341-83FC-1500FC2F0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People who are concerned about their online privacy and how personal data is being accessed by advertisers and governments can use this platform</a:t>
            </a:r>
          </a:p>
          <a:p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2516788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8B1F3EA-D966-8F40-8980-80A2F9C60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4"/>
            <a:ext cx="10905066" cy="48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lowing circuit board">
            <a:extLst>
              <a:ext uri="{FF2B5EF4-FFF2-40B4-BE49-F238E27FC236}">
                <a16:creationId xmlns:a16="http://schemas.microsoft.com/office/drawing/2014/main" id="{3AC76F50-4391-F249-A827-42073D77B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89" r="8566" b="277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FC3BC6-BA37-0A4A-82EF-E0462384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/>
              <a:t>Functions of the System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414E5-971C-424D-9413-3DAF3709B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/>
              <a:t>TPS</a:t>
            </a:r>
          </a:p>
          <a:p>
            <a:r>
              <a:rPr lang="tr-TR" sz="1700"/>
              <a:t>MIS</a:t>
            </a:r>
          </a:p>
          <a:p>
            <a:r>
              <a:rPr lang="tr-TR" sz="1700"/>
              <a:t>DSS</a:t>
            </a:r>
          </a:p>
          <a:p>
            <a:r>
              <a:rPr lang="tr-TR" sz="1700"/>
              <a:t>ESS</a:t>
            </a:r>
          </a:p>
        </p:txBody>
      </p:sp>
    </p:spTree>
    <p:extLst>
      <p:ext uri="{BB962C8B-B14F-4D97-AF65-F5344CB8AC3E}">
        <p14:creationId xmlns:p14="http://schemas.microsoft.com/office/powerpoint/2010/main" val="668080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29A4963-08C3-8843-B642-C09A99C75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18" t="6154" b="2937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AB6DC-BDDE-5E49-81A8-C2DD5E88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/>
              <a:t>Benefits and Advantages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737BA44-A209-4CAB-86CD-FAC8D043C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024137"/>
              </p:ext>
            </p:extLst>
          </p:nvPr>
        </p:nvGraphicFramePr>
        <p:xfrm>
          <a:off x="8395868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56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6ED4-EBA0-6843-B1A0-8EBA19D8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HARDWARE </a:t>
            </a:r>
          </a:p>
        </p:txBody>
      </p:sp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52AC6323-36DC-B54C-AD85-B58FC7EB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308" y="919272"/>
            <a:ext cx="2647251" cy="264725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8433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30F0C8CD-D234-4D43-8A32-DFF092A34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0940" y="915804"/>
            <a:ext cx="2654187" cy="2654187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C68721A-3920-404F-817F-D207616A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Tablet with solid fill">
            <a:extLst>
              <a:ext uri="{FF2B5EF4-FFF2-40B4-BE49-F238E27FC236}">
                <a16:creationId xmlns:a16="http://schemas.microsoft.com/office/drawing/2014/main" id="{7FDB972A-E613-094B-8EA3-7A4A2AC94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58959" y="925210"/>
            <a:ext cx="2635376" cy="263537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3567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Smart Phone with solid fill">
            <a:extLst>
              <a:ext uri="{FF2B5EF4-FFF2-40B4-BE49-F238E27FC236}">
                <a16:creationId xmlns:a16="http://schemas.microsoft.com/office/drawing/2014/main" id="{704A325A-FABD-7440-8F1C-173708756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3011" y="919272"/>
            <a:ext cx="2647251" cy="26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5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51A17-2132-0847-A86E-F2C8D0CB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SOFTWARE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7B4C181A-4F9E-8C4E-813E-5FEE2CA9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08" y="919272"/>
            <a:ext cx="2647251" cy="2647251"/>
          </a:xfrm>
          <a:prstGeom prst="rect">
            <a:avLst/>
          </a:prstGeom>
          <a:solidFill>
            <a:schemeClr val="bg1">
              <a:tint val="95000"/>
              <a:satMod val="170000"/>
            </a:schemeClr>
          </a:solidFill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8433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354645E4-3E6E-0A4B-947A-77CA0E305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0" y="1270802"/>
            <a:ext cx="2654187" cy="194419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C68721A-3920-404F-817F-D207616A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826D828-8353-EF43-B583-3F44ACF4E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959" y="645700"/>
            <a:ext cx="2635376" cy="319439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3567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7124233-94CA-0446-90A2-7B0ADA77A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011" y="668508"/>
            <a:ext cx="2647251" cy="314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302</Words>
  <Application>Microsoft Macintosh PowerPoint</Application>
  <PresentationFormat>Widescreen</PresentationFormat>
  <Paragraphs>43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Tw Cen MT</vt:lpstr>
      <vt:lpstr>Office Theme</vt:lpstr>
      <vt:lpstr>CTIS165 PROJECT</vt:lpstr>
      <vt:lpstr>Brief Description</vt:lpstr>
      <vt:lpstr>Brief Description</vt:lpstr>
      <vt:lpstr>Potential Users</vt:lpstr>
      <vt:lpstr>PowerPoint Presentation</vt:lpstr>
      <vt:lpstr>Functions of the System</vt:lpstr>
      <vt:lpstr>Benefits and Advantages</vt:lpstr>
      <vt:lpstr>HARDWARE </vt:lpstr>
      <vt:lpstr>SOFTWARE</vt:lpstr>
      <vt:lpstr>Networking and Communication Technologies</vt:lpstr>
      <vt:lpstr>Data Management and Storage</vt:lpstr>
      <vt:lpstr>Ethical or Social Issues </vt:lpstr>
      <vt:lpstr>Security Issues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Kryptocon  </dc:title>
  <dc:creator>7183</dc:creator>
  <cp:lastModifiedBy>7183</cp:lastModifiedBy>
  <cp:revision>8</cp:revision>
  <dcterms:created xsi:type="dcterms:W3CDTF">2021-05-10T15:57:36Z</dcterms:created>
  <dcterms:modified xsi:type="dcterms:W3CDTF">2021-05-10T18:35:35Z</dcterms:modified>
</cp:coreProperties>
</file>